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2664b3f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2664b3f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c2664b3f0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c2664b3f0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c2664b3f0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c2664b3f0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c2664b3f0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c2664b3f0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c2664b3f0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c2664b3f0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2664b3f0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c2664b3f0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c2664b3f0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c2664b3f0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242" y="3274450"/>
            <a:ext cx="1760600" cy="165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7625" y="1937725"/>
            <a:ext cx="1483525" cy="148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85325" y="1937725"/>
            <a:ext cx="1558251" cy="155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30000" y="1937725"/>
            <a:ext cx="1483525" cy="14835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1722" y="951650"/>
            <a:ext cx="3455775" cy="324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"/>
            <a:ext cx="9144000" cy="5143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34050" y="4567725"/>
            <a:ext cx="33701" cy="1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